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3" r:id="rId2"/>
    <p:sldId id="256" r:id="rId3"/>
    <p:sldId id="257" r:id="rId4"/>
    <p:sldId id="258" r:id="rId5"/>
    <p:sldId id="260" r:id="rId6"/>
    <p:sldId id="262" r:id="rId7"/>
    <p:sldId id="288" r:id="rId8"/>
    <p:sldId id="279" r:id="rId9"/>
    <p:sldId id="263" r:id="rId10"/>
    <p:sldId id="264" r:id="rId11"/>
    <p:sldId id="284" r:id="rId12"/>
    <p:sldId id="290" r:id="rId13"/>
    <p:sldId id="267" r:id="rId14"/>
    <p:sldId id="281" r:id="rId15"/>
    <p:sldId id="273" r:id="rId16"/>
    <p:sldId id="272" r:id="rId17"/>
    <p:sldId id="278" r:id="rId18"/>
    <p:sldId id="286" r:id="rId19"/>
    <p:sldId id="287" r:id="rId20"/>
    <p:sldId id="259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3" autoAdjust="0"/>
    <p:restoredTop sz="93605" autoAdjust="0"/>
  </p:normalViewPr>
  <p:slideViewPr>
    <p:cSldViewPr>
      <p:cViewPr>
        <p:scale>
          <a:sx n="53" d="100"/>
          <a:sy n="53" d="100"/>
        </p:scale>
        <p:origin x="-60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0D80D-EC53-4E16-B06C-850234C8B9E1}" type="datetimeFigureOut">
              <a:rPr lang="es-ES" smtClean="0"/>
              <a:pPr/>
              <a:t>27/05/2015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080BB-C991-4501-8E0B-C014AA7A88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4905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115630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080BB-C991-4501-8E0B-C014AA7A88A4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CC11-D7DA-42D4-ABEF-D8D5F72817EC}" type="datetimeFigureOut">
              <a:rPr lang="es-ES" smtClean="0"/>
              <a:pPr/>
              <a:t>27/05/2015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D539-BBFE-4BD7-AEB8-6AC24B211C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CC11-D7DA-42D4-ABEF-D8D5F72817EC}" type="datetimeFigureOut">
              <a:rPr lang="es-ES" smtClean="0"/>
              <a:pPr/>
              <a:t>27/05/2015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D539-BBFE-4BD7-AEB8-6AC24B211C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CC11-D7DA-42D4-ABEF-D8D5F72817EC}" type="datetimeFigureOut">
              <a:rPr lang="es-ES" smtClean="0"/>
              <a:pPr/>
              <a:t>27/05/2015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D539-BBFE-4BD7-AEB8-6AC24B211C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CC11-D7DA-42D4-ABEF-D8D5F72817EC}" type="datetimeFigureOut">
              <a:rPr lang="es-ES" smtClean="0"/>
              <a:pPr/>
              <a:t>27/05/2015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D539-BBFE-4BD7-AEB8-6AC24B211C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CC11-D7DA-42D4-ABEF-D8D5F72817EC}" type="datetimeFigureOut">
              <a:rPr lang="es-ES" smtClean="0"/>
              <a:pPr/>
              <a:t>27/05/2015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D539-BBFE-4BD7-AEB8-6AC24B211C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CC11-D7DA-42D4-ABEF-D8D5F72817EC}" type="datetimeFigureOut">
              <a:rPr lang="es-ES" smtClean="0"/>
              <a:pPr/>
              <a:t>27/05/2015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D539-BBFE-4BD7-AEB8-6AC24B211C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CC11-D7DA-42D4-ABEF-D8D5F72817EC}" type="datetimeFigureOut">
              <a:rPr lang="es-ES" smtClean="0"/>
              <a:pPr/>
              <a:t>27/05/2015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D539-BBFE-4BD7-AEB8-6AC24B211C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CC11-D7DA-42D4-ABEF-D8D5F72817EC}" type="datetimeFigureOut">
              <a:rPr lang="es-ES" smtClean="0"/>
              <a:pPr/>
              <a:t>27/05/2015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D539-BBFE-4BD7-AEB8-6AC24B211C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CC11-D7DA-42D4-ABEF-D8D5F72817EC}" type="datetimeFigureOut">
              <a:rPr lang="es-ES" smtClean="0"/>
              <a:pPr/>
              <a:t>27/05/2015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D539-BBFE-4BD7-AEB8-6AC24B211C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CC11-D7DA-42D4-ABEF-D8D5F72817EC}" type="datetimeFigureOut">
              <a:rPr lang="es-ES" smtClean="0"/>
              <a:pPr/>
              <a:t>27/05/2015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D539-BBFE-4BD7-AEB8-6AC24B211C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CC11-D7DA-42D4-ABEF-D8D5F72817EC}" type="datetimeFigureOut">
              <a:rPr lang="es-ES" smtClean="0"/>
              <a:pPr/>
              <a:t>27/05/2015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C9D539-BBFE-4BD7-AEB8-6AC24B211C7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CBCC11-D7DA-42D4-ABEF-D8D5F72817EC}" type="datetimeFigureOut">
              <a:rPr lang="es-ES" smtClean="0"/>
              <a:pPr/>
              <a:t>27/05/2015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C9D539-BBFE-4BD7-AEB8-6AC24B211C7D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nrique\Desktop\PICCA%202015\PICCA%202015\Una%20avioneta%20casi%20aterriza%20sobre%20un%20turista%20en%20una%20playa.wmv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nrique\Desktop\PICCA%202015\PICCA%202015\Video%20PICCA%202015.av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nrique\Desktop\PICCA%202015\PICCA%202015\Video%204%20PICCA%202015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nrique\Videos\Videos%20PICCA%202015\Colorin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dgac-225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/>
          <a:srcRect t="31435"/>
          <a:stretch>
            <a:fillRect/>
          </a:stretch>
        </p:blipFill>
        <p:spPr>
          <a:xfrm>
            <a:off x="1043608" y="476672"/>
            <a:ext cx="6264696" cy="576064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88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Uso del AIP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Información completa:</a:t>
            </a:r>
          </a:p>
          <a:p>
            <a:pPr>
              <a:buNone/>
            </a:pPr>
            <a:r>
              <a:rPr lang="es-ES" dirty="0" smtClean="0"/>
              <a:t>        Pistas:</a:t>
            </a:r>
          </a:p>
          <a:p>
            <a:pPr>
              <a:buNone/>
            </a:pPr>
            <a:r>
              <a:rPr lang="es-ES" dirty="0" smtClean="0"/>
              <a:t>          Ubicación y estado de las pistas.</a:t>
            </a:r>
          </a:p>
          <a:p>
            <a:pPr>
              <a:buNone/>
            </a:pPr>
            <a:r>
              <a:rPr lang="es-ES" dirty="0" smtClean="0"/>
              <a:t>          Ayudas con que cuentan.</a:t>
            </a:r>
          </a:p>
          <a:p>
            <a:endParaRPr lang="es-ES" dirty="0" smtClean="0"/>
          </a:p>
          <a:p>
            <a:r>
              <a:rPr lang="es-ES" dirty="0" smtClean="0"/>
              <a:t>Poco amigable.</a:t>
            </a:r>
          </a:p>
          <a:p>
            <a:pPr>
              <a:buNone/>
            </a:pPr>
            <a:r>
              <a:rPr lang="es-ES" dirty="0" smtClean="0"/>
              <a:t>         Existe mucha información:</a:t>
            </a:r>
          </a:p>
          <a:p>
            <a:pPr>
              <a:buNone/>
            </a:pPr>
            <a:r>
              <a:rPr lang="es-ES" dirty="0" smtClean="0"/>
              <a:t>            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21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Una avioneta casi aterriza sobre un turista en una play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-387423"/>
            <a:ext cx="9144000" cy="7056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s-ES" dirty="0" smtClean="0"/>
              <a:t>Aproximación Estabilizada</a:t>
            </a:r>
            <a:endParaRPr lang="es-ES" dirty="0"/>
          </a:p>
        </p:txBody>
      </p:sp>
      <p:sp>
        <p:nvSpPr>
          <p:cNvPr id="27" name="26 Marcador de contenido"/>
          <p:cNvSpPr>
            <a:spLocks noGrp="1"/>
          </p:cNvSpPr>
          <p:nvPr>
            <p:ph sz="half" idx="1"/>
          </p:nvPr>
        </p:nvSpPr>
        <p:spPr>
          <a:xfrm>
            <a:off x="5076056" y="1600200"/>
            <a:ext cx="3744416" cy="4525963"/>
          </a:xfrm>
        </p:spPr>
        <p:txBody>
          <a:bodyPr/>
          <a:lstStyle/>
          <a:p>
            <a:r>
              <a:rPr lang="es-ES" dirty="0" smtClean="0"/>
              <a:t>En una APP. Estabilizada tenemos que tener en cuenta:</a:t>
            </a:r>
            <a:endParaRPr lang="es-ES" dirty="0"/>
          </a:p>
        </p:txBody>
      </p:sp>
      <p:pic>
        <p:nvPicPr>
          <p:cNvPr id="28" name="27 Marcador de contenido" descr="Imagen 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5148064" cy="573325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143000"/>
          </a:xfrm>
        </p:spPr>
        <p:txBody>
          <a:bodyPr>
            <a:normAutofit/>
          </a:bodyPr>
          <a:lstStyle/>
          <a:p>
            <a:endParaRPr lang="es-ES" sz="3200" dirty="0"/>
          </a:p>
        </p:txBody>
      </p:sp>
      <p:pic>
        <p:nvPicPr>
          <p:cNvPr id="4" name="3 Marcador de contenido" descr="Imagen 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04040" cy="7029400"/>
          </a:xfrm>
          <a:solidFill>
            <a:srgbClr val="FF0000"/>
          </a:solidFill>
        </p:spPr>
      </p:pic>
      <p:sp>
        <p:nvSpPr>
          <p:cNvPr id="6" name="5 Rectángulo"/>
          <p:cNvSpPr/>
          <p:nvPr/>
        </p:nvSpPr>
        <p:spPr>
          <a:xfrm rot="20793101">
            <a:off x="4207999" y="2039947"/>
            <a:ext cx="455255" cy="12442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 rot="20685281">
            <a:off x="4767205" y="4404969"/>
            <a:ext cx="514687" cy="12827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7 Recortar rectángulo de esquina sencilla"/>
          <p:cNvSpPr/>
          <p:nvPr/>
        </p:nvSpPr>
        <p:spPr>
          <a:xfrm rot="20785705">
            <a:off x="4417632" y="3192840"/>
            <a:ext cx="585959" cy="1208937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9" name="8 Flecha abajo"/>
          <p:cNvSpPr/>
          <p:nvPr/>
        </p:nvSpPr>
        <p:spPr>
          <a:xfrm rot="20995534">
            <a:off x="3563888" y="332656"/>
            <a:ext cx="484632" cy="97840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21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143000"/>
          </a:xfrm>
        </p:spPr>
        <p:txBody>
          <a:bodyPr>
            <a:normAutofit/>
          </a:bodyPr>
          <a:lstStyle/>
          <a:p>
            <a:endParaRPr lang="es-ES" sz="3200" dirty="0"/>
          </a:p>
        </p:txBody>
      </p:sp>
      <p:pic>
        <p:nvPicPr>
          <p:cNvPr id="4" name="3 Marcador de contenido" descr="Imagen 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04040" cy="7029400"/>
          </a:xfrm>
          <a:solidFill>
            <a:srgbClr val="FF0000"/>
          </a:solidFill>
        </p:spPr>
      </p:pic>
      <p:sp>
        <p:nvSpPr>
          <p:cNvPr id="6" name="5 Rectángulo"/>
          <p:cNvSpPr/>
          <p:nvPr/>
        </p:nvSpPr>
        <p:spPr>
          <a:xfrm rot="20585899">
            <a:off x="4794774" y="4265748"/>
            <a:ext cx="506647" cy="13199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 rot="20830627">
            <a:off x="4122083" y="1976714"/>
            <a:ext cx="469217" cy="11106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7 Recortar rectángulo de esquina sencilla"/>
          <p:cNvSpPr/>
          <p:nvPr/>
        </p:nvSpPr>
        <p:spPr>
          <a:xfrm rot="20785705">
            <a:off x="4396238" y="3117414"/>
            <a:ext cx="543959" cy="1187547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9" name="8 Flecha abajo"/>
          <p:cNvSpPr/>
          <p:nvPr/>
        </p:nvSpPr>
        <p:spPr>
          <a:xfrm rot="20995534">
            <a:off x="3563888" y="332656"/>
            <a:ext cx="484632" cy="97840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21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3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489349" y="246956"/>
            <a:ext cx="5877272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3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143001"/>
            <a:ext cx="6857999" cy="9144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CONCLUSIÓN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Acuciosa Planificación de vuelo.</a:t>
            </a:r>
          </a:p>
          <a:p>
            <a:pPr>
              <a:buNone/>
            </a:pPr>
            <a:r>
              <a:rPr lang="es-ES" dirty="0" smtClean="0"/>
              <a:t>Manual de Vuelo.</a:t>
            </a:r>
          </a:p>
          <a:p>
            <a:pPr>
              <a:buNone/>
            </a:pPr>
            <a:r>
              <a:rPr lang="es-ES" dirty="0" smtClean="0"/>
              <a:t>Meteorología.</a:t>
            </a:r>
          </a:p>
          <a:p>
            <a:pPr>
              <a:buNone/>
            </a:pPr>
            <a:r>
              <a:rPr lang="es-ES" dirty="0" err="1" smtClean="0"/>
              <a:t>Notams</a:t>
            </a:r>
            <a:r>
              <a:rPr lang="es-ES" dirty="0" smtClean="0"/>
              <a:t> y uso del AIP.</a:t>
            </a:r>
          </a:p>
          <a:p>
            <a:pPr>
              <a:buNone/>
            </a:pPr>
            <a:r>
              <a:rPr lang="es-ES" dirty="0" smtClean="0"/>
              <a:t>Aproximación Estabilizada.</a:t>
            </a:r>
          </a:p>
          <a:p>
            <a:pPr>
              <a:buNone/>
            </a:pPr>
            <a:r>
              <a:rPr lang="es-ES" dirty="0" smtClean="0"/>
              <a:t>Decálogo del Piloto Privado.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21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Video PICCA 2015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Video 4 PICCA 2015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27385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s-ES" sz="4400" smtClean="0">
                <a:solidFill>
                  <a:srgbClr val="FFFF00"/>
                </a:solidFill>
              </a:rPr>
              <a:t> PLANIFICACIÓN </a:t>
            </a:r>
            <a:r>
              <a:rPr lang="es-ES" sz="4400" dirty="0" smtClean="0">
                <a:solidFill>
                  <a:srgbClr val="FFFF00"/>
                </a:solidFill>
              </a:rPr>
              <a:t>EFICIENTE</a:t>
            </a:r>
            <a:endParaRPr lang="es-ES" sz="4400" dirty="0">
              <a:solidFill>
                <a:srgbClr val="FFFF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098" name="Picture 2" descr="http://oferplan.sevilla.abc.es/images/aerotabladapp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0968"/>
            <a:ext cx="4240078" cy="2826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7921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Atardecer entrando a SCTE - cop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9540552" cy="7029400"/>
          </a:xfr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7921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403647" y="3244334"/>
            <a:ext cx="5688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MUCHAS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4800" dirty="0" smtClean="0">
                <a:solidFill>
                  <a:schemeClr val="bg2">
                    <a:lumMod val="90000"/>
                  </a:schemeClr>
                </a:solidFill>
              </a:rPr>
              <a:t>GRACIAS</a:t>
            </a:r>
            <a:endParaRPr lang="es-ES" sz="48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Repasar con los Pilotos los beneficios de una acuciosa planificación de vuelo.</a:t>
            </a:r>
          </a:p>
          <a:p>
            <a:r>
              <a:rPr lang="es-ES" dirty="0" smtClean="0"/>
              <a:t>Sensibilizar a los Pilotos en la utilización de:</a:t>
            </a:r>
          </a:p>
          <a:p>
            <a:pPr>
              <a:buNone/>
            </a:pPr>
            <a:r>
              <a:rPr lang="es-ES" dirty="0" smtClean="0"/>
              <a:t>      Manual de vuelo.</a:t>
            </a:r>
          </a:p>
          <a:p>
            <a:pPr>
              <a:buNone/>
            </a:pPr>
            <a:r>
              <a:rPr lang="es-ES" dirty="0"/>
              <a:t> </a:t>
            </a:r>
            <a:r>
              <a:rPr lang="es-ES" dirty="0" smtClean="0"/>
              <a:t>     Reportes Meteorológicos</a:t>
            </a:r>
          </a:p>
          <a:p>
            <a:pPr>
              <a:buNone/>
            </a:pPr>
            <a:r>
              <a:rPr lang="es-ES" dirty="0"/>
              <a:t> </a:t>
            </a:r>
            <a:r>
              <a:rPr lang="es-ES" dirty="0" smtClean="0"/>
              <a:t>     Lecturas de </a:t>
            </a:r>
            <a:r>
              <a:rPr lang="es-ES" dirty="0" err="1" smtClean="0"/>
              <a:t>Notams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/>
              <a:t> </a:t>
            </a:r>
            <a:r>
              <a:rPr lang="es-ES" dirty="0" smtClean="0"/>
              <a:t>     Uso del AIP.</a:t>
            </a:r>
          </a:p>
          <a:p>
            <a:pPr>
              <a:buNone/>
            </a:pPr>
            <a:r>
              <a:rPr lang="es-ES" dirty="0"/>
              <a:t> </a:t>
            </a:r>
            <a:r>
              <a:rPr lang="es-ES" dirty="0" smtClean="0"/>
              <a:t>     Aproximación Estabilizada.</a:t>
            </a:r>
            <a:endParaRPr lang="es-E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7921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es-ES" dirty="0" smtClean="0"/>
              <a:t>     TODO ESTO PARA QUE?????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389120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Para evitar sucesos que nos puedan llevar a lamentables consecuencias tanto humanas como perdida del material de vuelo.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8304"/>
            <a:ext cx="5454774" cy="350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6802"/>
            <a:ext cx="7921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s-ES" dirty="0" smtClean="0"/>
              <a:t>            Manual de Vuelo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/>
          <a:lstStyle/>
          <a:p>
            <a:r>
              <a:rPr lang="es-ES" dirty="0" smtClean="0"/>
              <a:t>Para efectuar una acuciosa planificación debemos estudiar y conocer:</a:t>
            </a:r>
          </a:p>
          <a:p>
            <a:pPr>
              <a:buNone/>
            </a:pPr>
            <a:r>
              <a:rPr lang="es-ES" dirty="0" smtClean="0"/>
              <a:t>      Nuestro Manual de Vuelo.</a:t>
            </a:r>
          </a:p>
          <a:p>
            <a:pPr>
              <a:buNone/>
            </a:pPr>
            <a:r>
              <a:rPr lang="es-ES" sz="4000" dirty="0" smtClean="0"/>
              <a:t>            </a:t>
            </a:r>
          </a:p>
          <a:p>
            <a:pPr>
              <a:buNone/>
            </a:pPr>
            <a:r>
              <a:rPr lang="es-ES" sz="4000" dirty="0" smtClean="0"/>
              <a:t> BIBLIA DEL PILOTO.</a:t>
            </a:r>
          </a:p>
        </p:txBody>
      </p:sp>
      <p:pic>
        <p:nvPicPr>
          <p:cNvPr id="2050" name="Picture 2" descr="http://tomatusnotas.com/wp-content/uploads/2014/04/Biblia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41168"/>
            <a:ext cx="2514355" cy="1679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7921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s-ES" dirty="0" smtClean="0"/>
              <a:t>     Reportes Meteorológicos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389120"/>
          </a:xfrm>
        </p:spPr>
        <p:txBody>
          <a:bodyPr/>
          <a:lstStyle/>
          <a:p>
            <a:r>
              <a:rPr lang="es-ES" dirty="0" smtClean="0"/>
              <a:t>Horarios    (METAR).</a:t>
            </a:r>
          </a:p>
          <a:p>
            <a:pPr>
              <a:buNone/>
            </a:pPr>
            <a:r>
              <a:rPr lang="es-ES" dirty="0" smtClean="0"/>
              <a:t>      Para planificar si pudiese tener formación de hielo.</a:t>
            </a:r>
          </a:p>
          <a:p>
            <a:endParaRPr lang="es-ES" dirty="0" smtClean="0"/>
          </a:p>
          <a:p>
            <a:r>
              <a:rPr lang="es-ES" dirty="0" smtClean="0"/>
              <a:t>De más de una hora    (TAF).</a:t>
            </a:r>
          </a:p>
          <a:p>
            <a:endParaRPr lang="es-ES" dirty="0" smtClean="0"/>
          </a:p>
          <a:p>
            <a:r>
              <a:rPr lang="es-ES" dirty="0" smtClean="0"/>
              <a:t>Especiales.</a:t>
            </a:r>
          </a:p>
          <a:p>
            <a:endParaRPr lang="es-ES" dirty="0" smtClean="0"/>
          </a:p>
          <a:p>
            <a:r>
              <a:rPr lang="es-ES" dirty="0" smtClean="0"/>
              <a:t>De otras aeronaves. 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67" t="3676" r="15666" b="4166"/>
          <a:stretch/>
        </p:blipFill>
        <p:spPr bwMode="auto">
          <a:xfrm>
            <a:off x="3995936" y="3159967"/>
            <a:ext cx="5102631" cy="372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7921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lorin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42" r="19662" b="11029"/>
          <a:stretch/>
        </p:blipFill>
        <p:spPr bwMode="auto">
          <a:xfrm>
            <a:off x="343489" y="116632"/>
            <a:ext cx="8677835" cy="650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58" t="3125" r="17479" b="6310"/>
          <a:stretch/>
        </p:blipFill>
        <p:spPr bwMode="auto">
          <a:xfrm>
            <a:off x="352490" y="116632"/>
            <a:ext cx="8668834" cy="662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21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</a:t>
            </a:r>
            <a:r>
              <a:rPr lang="es-ES" dirty="0" err="1" smtClean="0"/>
              <a:t>Notams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  Cuesta leerlos.</a:t>
            </a:r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  Cual es la importancia de los NOTAMS?.</a:t>
            </a:r>
          </a:p>
          <a:p>
            <a:pPr>
              <a:buNone/>
            </a:pPr>
            <a:r>
              <a:rPr lang="es-ES" dirty="0" smtClean="0"/>
              <a:t>       Entrega información:</a:t>
            </a:r>
          </a:p>
          <a:p>
            <a:pPr>
              <a:buNone/>
            </a:pPr>
            <a:r>
              <a:rPr lang="es-ES" dirty="0" smtClean="0"/>
              <a:t>               Salidas.</a:t>
            </a:r>
          </a:p>
          <a:p>
            <a:pPr>
              <a:buNone/>
            </a:pPr>
            <a:r>
              <a:rPr lang="es-ES" dirty="0" smtClean="0"/>
              <a:t>               Destino.</a:t>
            </a:r>
          </a:p>
          <a:p>
            <a:pPr>
              <a:buNone/>
            </a:pPr>
            <a:r>
              <a:rPr lang="es-ES" dirty="0" smtClean="0"/>
              <a:t>               Alturas, etc.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     Se encuentran en las dependencias de ARO.</a:t>
            </a:r>
            <a:endParaRPr lang="es-E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21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1046</TotalTime>
  <Words>246</Words>
  <Application>Microsoft Office PowerPoint</Application>
  <PresentationFormat>Presentación en pantalla (4:3)</PresentationFormat>
  <Paragraphs>86</Paragraphs>
  <Slides>20</Slides>
  <Notes>2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Flujo</vt:lpstr>
      <vt:lpstr>Diapositiva 1</vt:lpstr>
      <vt:lpstr> PLANIFICACIÓN EFICIENTE</vt:lpstr>
      <vt:lpstr>OBJETIVOS.</vt:lpstr>
      <vt:lpstr>     TODO ESTO PARA QUE?????</vt:lpstr>
      <vt:lpstr>            Manual de Vuelo</vt:lpstr>
      <vt:lpstr>     Reportes Meteorológicos</vt:lpstr>
      <vt:lpstr>Diapositiva 7</vt:lpstr>
      <vt:lpstr>Diapositiva 8</vt:lpstr>
      <vt:lpstr>                    Notams</vt:lpstr>
      <vt:lpstr>                 Uso del AIP  </vt:lpstr>
      <vt:lpstr>Diapositiva 11</vt:lpstr>
      <vt:lpstr>Aproximación Estabilizada</vt:lpstr>
      <vt:lpstr>Diapositiva 13</vt:lpstr>
      <vt:lpstr>Diapositiva 14</vt:lpstr>
      <vt:lpstr>Diapositiva 15</vt:lpstr>
      <vt:lpstr>Diapositiva 16</vt:lpstr>
      <vt:lpstr>               CONCLUSIÓN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CONSIDERACIONES DE SEGURIDAD DE VUELO PARA UN PLANIFICACIÓN INTELIGENTE</dc:title>
  <dc:creator>Enrique Perez V</dc:creator>
  <cp:lastModifiedBy>Enrique Perez V</cp:lastModifiedBy>
  <cp:revision>150</cp:revision>
  <dcterms:created xsi:type="dcterms:W3CDTF">2015-02-03T13:05:54Z</dcterms:created>
  <dcterms:modified xsi:type="dcterms:W3CDTF">2015-05-27T17:10:33Z</dcterms:modified>
</cp:coreProperties>
</file>